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7" r:id="rId3"/>
    <p:sldId id="259" r:id="rId4"/>
    <p:sldId id="261" r:id="rId5"/>
    <p:sldId id="262" r:id="rId6"/>
    <p:sldId id="267" r:id="rId7"/>
    <p:sldId id="265" r:id="rId8"/>
    <p:sldId id="263" r:id="rId9"/>
    <p:sldId id="264" r:id="rId10"/>
    <p:sldId id="266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>
          <a:xfrm>
            <a:off x="2636260" y="762000"/>
            <a:ext cx="3857625" cy="59366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108" y="5791200"/>
            <a:ext cx="172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Share News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rins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75970"/>
            <a:ext cx="838200" cy="839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84093"/>
            <a:ext cx="5651600" cy="56966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6400" y="5969031"/>
            <a:ext cx="3719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accent2">
                    <a:lumMod val="50000"/>
                  </a:schemeClr>
                </a:solidFill>
                <a:latin typeface="Footlight MT Light" pitchFamily="18" charset="0"/>
              </a:rPr>
              <a:t>Irins  Technologies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Footlight MT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89" b="89905" l="13433" r="84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6927"/>
            <a:ext cx="2785872" cy="2514600"/>
          </a:xfrm>
        </p:spPr>
      </p:pic>
      <p:sp>
        <p:nvSpPr>
          <p:cNvPr id="5" name="TextBox 4"/>
          <p:cNvSpPr txBox="1"/>
          <p:nvPr/>
        </p:nvSpPr>
        <p:spPr>
          <a:xfrm>
            <a:off x="3124200" y="1143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rgbClr val="FF0000"/>
                </a:solidFill>
                <a:latin typeface="Harrington" pitchFamily="82" charset="0"/>
              </a:rPr>
              <a:t>Readers Issues</a:t>
            </a:r>
            <a:endParaRPr lang="en-IN" sz="5400" b="1" dirty="0">
              <a:solidFill>
                <a:srgbClr val="FF0000"/>
              </a:solidFill>
              <a:latin typeface="Harrington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7999"/>
            <a:ext cx="1981200" cy="1780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112" y="5010789"/>
            <a:ext cx="15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Long Articles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56914"/>
            <a:ext cx="1981200" cy="21261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5010789"/>
            <a:ext cx="148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Lack of Time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061854"/>
            <a:ext cx="1683898" cy="1921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402" y="5001677"/>
            <a:ext cx="24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Multiple News Sources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5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252" y="457200"/>
            <a:ext cx="6172200" cy="1143000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Features of Singly News</a:t>
            </a:r>
            <a:endParaRPr lang="en-IN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7" y="2265432"/>
            <a:ext cx="3446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Readers  will get 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summarized 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n</a:t>
            </a:r>
            <a:r>
              <a:rPr lang="en-IN" sz="2400" dirty="0" smtClean="0">
                <a:solidFill>
                  <a:srgbClr val="002060"/>
                </a:solidFill>
              </a:rPr>
              <a:t>ews rather than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 a </a:t>
            </a:r>
            <a:r>
              <a:rPr lang="en-IN" sz="2400" dirty="0">
                <a:solidFill>
                  <a:srgbClr val="002060"/>
                </a:solidFill>
              </a:rPr>
              <a:t>l</a:t>
            </a:r>
            <a:r>
              <a:rPr lang="en-IN" sz="2400" dirty="0" smtClean="0">
                <a:solidFill>
                  <a:srgbClr val="002060"/>
                </a:solidFill>
              </a:rPr>
              <a:t>ong article 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6818" y="4451700"/>
            <a:ext cx="3172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Collect latest  news 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from various resources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0673" y="2398261"/>
            <a:ext cx="3024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Get audio  format of 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summarized news to 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avoid time for reading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311" y="4451700"/>
            <a:ext cx="295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Save </a:t>
            </a:r>
            <a:r>
              <a:rPr lang="en-IN" sz="2400" dirty="0" smtClean="0">
                <a:solidFill>
                  <a:srgbClr val="002060"/>
                </a:solidFill>
              </a:rPr>
              <a:t>news 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For </a:t>
            </a:r>
            <a:r>
              <a:rPr lang="en-IN" sz="2400" dirty="0" smtClean="0">
                <a:solidFill>
                  <a:srgbClr val="002060"/>
                </a:solidFill>
              </a:rPr>
              <a:t> future Reference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6252" y="5638800"/>
            <a:ext cx="452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Share the exact content via</a:t>
            </a:r>
          </a:p>
          <a:p>
            <a:pPr algn="ctr"/>
            <a:r>
              <a:rPr lang="en-IN" sz="2400" dirty="0" smtClean="0">
                <a:solidFill>
                  <a:srgbClr val="002060"/>
                </a:solidFill>
              </a:rPr>
              <a:t>social media rather than  links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65" y="2667000"/>
            <a:ext cx="2252678" cy="26018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2795979" y="1740975"/>
            <a:ext cx="34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2060"/>
                </a:solidFill>
              </a:rPr>
              <a:t>Search News by Keyword 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65" b="99089" l="977" r="94727">
                        <a14:foregroundMark x1="13672" y1="84375" x2="13672" y2="61068"/>
                        <a14:foregroundMark x1="12109" y1="46354" x2="12109" y2="44271"/>
                        <a14:foregroundMark x1="12109" y1="32292" x2="12109" y2="32292"/>
                        <a14:foregroundMark x1="15820" y1="31641" x2="17383" y2="31641"/>
                        <a14:foregroundMark x1="25781" y1="33724" x2="25781" y2="33724"/>
                        <a14:foregroundMark x1="26855" y1="33724" x2="28418" y2="33724"/>
                        <a14:foregroundMark x1="35840" y1="33724" x2="35840" y2="33724"/>
                        <a14:foregroundMark x1="43750" y1="33073" x2="43750" y2="33073"/>
                        <a14:foregroundMark x1="47949" y1="30208" x2="47949" y2="30208"/>
                        <a14:foregroundMark x1="48438" y1="30208" x2="48438" y2="30208"/>
                        <a14:foregroundMark x1="53711" y1="29557" x2="53711" y2="29557"/>
                        <a14:foregroundMark x1="54785" y1="29557" x2="54785" y2="29557"/>
                        <a14:foregroundMark x1="56934" y1="29557" x2="56934" y2="29557"/>
                        <a14:foregroundMark x1="66895" y1="29557" x2="66895" y2="29557"/>
                        <a14:foregroundMark x1="74316" y1="29557" x2="80078" y2="30208"/>
                        <a14:foregroundMark x1="81152" y1="30859" x2="83789" y2="38672"/>
                        <a14:foregroundMark x1="85352" y1="45703" x2="86914" y2="54818"/>
                        <a14:foregroundMark x1="86914" y1="58984" x2="87500" y2="67448"/>
                        <a14:foregroundMark x1="87500" y1="69531" x2="86426" y2="82161"/>
                        <a14:foregroundMark x1="85938" y1="82943" x2="69531" y2="87891"/>
                        <a14:foregroundMark x1="17871" y1="92057" x2="35352" y2="79427"/>
                        <a14:foregroundMark x1="36328" y1="82161" x2="60645" y2="91406"/>
                        <a14:foregroundMark x1="24219" y1="74479" x2="24805" y2="48438"/>
                        <a14:foregroundMark x1="37402" y1="41406" x2="40625" y2="56250"/>
                        <a14:foregroundMark x1="47949" y1="39323" x2="55859" y2="44922"/>
                        <a14:foregroundMark x1="56934" y1="36589" x2="65332" y2="35807"/>
                        <a14:foregroundMark x1="63281" y1="49870" x2="63770" y2="38672"/>
                        <a14:foregroundMark x1="45313" y1="21745" x2="43164" y2="21745"/>
                        <a14:foregroundMark x1="47461" y1="18229" x2="46387" y2="9115"/>
                        <a14:foregroundMark x1="47461" y1="26042" x2="47461" y2="2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629075" cy="1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181" y="381000"/>
            <a:ext cx="5257800" cy="1143000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Step by Step Process</a:t>
            </a:r>
            <a:endParaRPr lang="en-IN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2775" y="4443532"/>
            <a:ext cx="12399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Output 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8239" y="5360418"/>
            <a:ext cx="1060611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Audio 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9894" y="5343749"/>
            <a:ext cx="820161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Text 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4265" y="5708884"/>
            <a:ext cx="770788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Save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2292" y="5680815"/>
            <a:ext cx="104775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Share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17" b="89417" l="6625" r="88813">
                        <a14:foregroundMark x1="11625" y1="69750" x2="22000" y2="5000"/>
                        <a14:foregroundMark x1="22000" y1="5000" x2="54375" y2="5000"/>
                        <a14:foregroundMark x1="38625" y1="7750" x2="45250" y2="19917"/>
                        <a14:foregroundMark x1="44813" y1="19917" x2="41500" y2="29917"/>
                        <a14:foregroundMark x1="13313" y1="70833" x2="19125" y2="86917"/>
                        <a14:foregroundMark x1="19500" y1="87417" x2="38625" y2="79167"/>
                        <a14:foregroundMark x1="39438" y1="81333" x2="51875" y2="74167"/>
                        <a14:foregroundMark x1="51875" y1="73583" x2="61875" y2="52000"/>
                        <a14:foregroundMark x1="61875" y1="52000" x2="71375" y2="33167"/>
                        <a14:foregroundMark x1="71375" y1="36000" x2="83438" y2="15500"/>
                        <a14:foregroundMark x1="84250" y1="19333" x2="88813" y2="13250"/>
                        <a14:foregroundMark x1="43188" y1="25417" x2="61000" y2="8333"/>
                        <a14:foregroundMark x1="61438" y1="8333" x2="88438" y2="13250"/>
                        <a14:foregroundMark x1="26125" y1="38750" x2="24063" y2="48167"/>
                        <a14:foregroundMark x1="18250" y1="39333" x2="24500" y2="51500"/>
                        <a14:foregroundMark x1="21188" y1="45917" x2="22813" y2="63667"/>
                        <a14:foregroundMark x1="25750" y1="44250" x2="29063" y2="18250"/>
                        <a14:foregroundMark x1="43563" y1="26000" x2="44000" y2="3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424"/>
            <a:ext cx="3337303" cy="25029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67309" y="1752600"/>
            <a:ext cx="243810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News Bot Engine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81164" y="3583631"/>
            <a:ext cx="248837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Summarize News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7301" y="2776189"/>
            <a:ext cx="4632358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Check Database For Similar News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>
            <a:off x="6773704" y="1747841"/>
            <a:ext cx="701297" cy="932847"/>
          </a:xfrm>
          <a:prstGeom prst="curved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Curved Left Arrow 22"/>
          <p:cNvSpPr/>
          <p:nvPr/>
        </p:nvSpPr>
        <p:spPr>
          <a:xfrm>
            <a:off x="6855461" y="3972350"/>
            <a:ext cx="701297" cy="932847"/>
          </a:xfrm>
          <a:prstGeom prst="curved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Curved Left Arrow 23"/>
          <p:cNvSpPr/>
          <p:nvPr/>
        </p:nvSpPr>
        <p:spPr>
          <a:xfrm>
            <a:off x="6773705" y="2890977"/>
            <a:ext cx="701297" cy="932847"/>
          </a:xfrm>
          <a:prstGeom prst="curved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Left-Right-Up Arrow 25"/>
          <p:cNvSpPr/>
          <p:nvPr/>
        </p:nvSpPr>
        <p:spPr>
          <a:xfrm>
            <a:off x="3174236" y="5088026"/>
            <a:ext cx="2624225" cy="503225"/>
          </a:xfrm>
          <a:prstGeom prst="leftRightUpArrow">
            <a:avLst>
              <a:gd name="adj1" fmla="val 16519"/>
              <a:gd name="adj2" fmla="val 11234"/>
              <a:gd name="adj3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Left-Right Arrow 26"/>
          <p:cNvSpPr/>
          <p:nvPr/>
        </p:nvSpPr>
        <p:spPr>
          <a:xfrm>
            <a:off x="3048001" y="5427229"/>
            <a:ext cx="3055830" cy="281655"/>
          </a:xfrm>
          <a:prstGeom prst="left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9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/>
          <a:stretch/>
        </p:blipFill>
        <p:spPr>
          <a:xfrm>
            <a:off x="2667000" y="817418"/>
            <a:ext cx="3838142" cy="5985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791200"/>
            <a:ext cx="1515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Start Page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-2828"/>
          <a:stretch/>
        </p:blipFill>
        <p:spPr>
          <a:xfrm>
            <a:off x="2657042" y="838200"/>
            <a:ext cx="3757614" cy="6130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712767"/>
            <a:ext cx="169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Home Page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5791200"/>
            <a:ext cx="107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Search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/>
          <a:stretch/>
        </p:blipFill>
        <p:spPr>
          <a:xfrm>
            <a:off x="2663969" y="817417"/>
            <a:ext cx="3857625" cy="57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/>
          <a:stretch/>
        </p:blipFill>
        <p:spPr>
          <a:xfrm>
            <a:off x="2643187" y="838200"/>
            <a:ext cx="3857625" cy="5839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791200"/>
            <a:ext cx="1976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Search Result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/>
          <a:stretch/>
        </p:blipFill>
        <p:spPr>
          <a:xfrm>
            <a:off x="2663970" y="816391"/>
            <a:ext cx="3660630" cy="601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427" y="5791199"/>
            <a:ext cx="174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Saved News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" y="87420"/>
            <a:ext cx="1825756" cy="1459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452" y="5105400"/>
            <a:ext cx="203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6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ysClr val="windowText" lastClr="000000"/>
      </a:dk1>
      <a:lt1>
        <a:sysClr val="window" lastClr="FFFFFF"/>
      </a:lt1>
      <a:dk2>
        <a:srgbClr val="FFFFFF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DBF5F9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252</TotalTime>
  <Words>99</Words>
  <Application>Microsoft Office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Flow</vt:lpstr>
      <vt:lpstr>PowerPoint Presentation</vt:lpstr>
      <vt:lpstr>PowerPoint Presentation</vt:lpstr>
      <vt:lpstr>Features of Singly News</vt:lpstr>
      <vt:lpstr>Step by Step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sky-one</dc:creator>
  <cp:lastModifiedBy>sky-one</cp:lastModifiedBy>
  <cp:revision>65</cp:revision>
  <dcterms:created xsi:type="dcterms:W3CDTF">2006-08-16T00:00:00Z</dcterms:created>
  <dcterms:modified xsi:type="dcterms:W3CDTF">2016-11-11T09:57:57Z</dcterms:modified>
</cp:coreProperties>
</file>